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2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3324E-1BF5-428C-B653-9F8762D188F8}" type="datetimeFigureOut">
              <a:rPr lang="ru-RU" smtClean="0"/>
              <a:pPr/>
              <a:t>20.02.2019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C2D35-0CBC-47D8-87FF-181E193AC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704856" cy="92697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/>
              <a:t>«Оптимизация процесса рассмотрения заявок </a:t>
            </a:r>
            <a:r>
              <a:rPr lang="ru-RU" sz="2200" b="1" dirty="0" smtClean="0"/>
              <a:t>з</a:t>
            </a:r>
            <a:r>
              <a:rPr lang="ru-RU" sz="2200" b="1" dirty="0" smtClean="0"/>
              <a:t>аказчиков»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1800" dirty="0" smtClean="0"/>
              <a:t>Карта потока создания ценностей</a:t>
            </a:r>
            <a:br>
              <a:rPr lang="ru-RU" sz="1800" dirty="0" smtClean="0"/>
            </a:br>
            <a:r>
              <a:rPr lang="ru-RU" sz="1800" dirty="0" smtClean="0"/>
              <a:t>КПСК</a:t>
            </a:r>
            <a:endParaRPr lang="ru-RU" sz="1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2060848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Получение </a:t>
            </a:r>
          </a:p>
          <a:p>
            <a:pPr algn="ctr"/>
            <a:r>
              <a:rPr lang="ru-RU" sz="1400" dirty="0" smtClean="0"/>
              <a:t>документов</a:t>
            </a:r>
            <a:endParaRPr lang="ru-RU" sz="1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2060848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Контроль полноты </a:t>
            </a:r>
          </a:p>
          <a:p>
            <a:pPr algn="ctr"/>
            <a:r>
              <a:rPr lang="ru-RU" sz="1400" dirty="0" smtClean="0"/>
              <a:t>документов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95936" y="2060848"/>
            <a:ext cx="1440160" cy="792088"/>
          </a:xfrm>
          <a:prstGeom prst="roundRect">
            <a:avLst>
              <a:gd name="adj" fmla="val 156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Регистрация документов</a:t>
            </a:r>
            <a:endParaRPr lang="ru-RU" sz="1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652120" y="2060848"/>
            <a:ext cx="1440160" cy="792088"/>
          </a:xfrm>
          <a:prstGeom prst="roundRect">
            <a:avLst>
              <a:gd name="adj" fmla="val 156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Передача документов Руководителю Комитета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08304" y="2060848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Работа с документами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3568" y="314096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Заместитель</a:t>
            </a:r>
            <a:endParaRPr lang="ru-RU" sz="1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39752" y="314096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Работа с документами</a:t>
            </a:r>
            <a:endParaRPr lang="ru-RU" sz="1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95936" y="314096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Передача документов исполнителю</a:t>
            </a:r>
            <a:endParaRPr lang="ru-RU" sz="14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2120" y="314096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Подготовка письма с замечаниями</a:t>
            </a:r>
            <a:endParaRPr lang="ru-RU" sz="14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08304" y="314096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Передача руководителю Комитета</a:t>
            </a:r>
            <a:endParaRPr lang="ru-RU" sz="14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3568" y="422108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Возврат исполнителю с замечаниями</a:t>
            </a:r>
            <a:endParaRPr lang="ru-RU" sz="14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339752" y="422108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Исполнитель устраняет замечания</a:t>
            </a:r>
            <a:endParaRPr lang="ru-RU" sz="1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995936" y="422108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Направляет  руководителю Комитета</a:t>
            </a:r>
            <a:endParaRPr lang="ru-RU" sz="14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652120" y="422108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Руководитель работает с документами</a:t>
            </a:r>
            <a:endParaRPr lang="ru-RU" sz="14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308304" y="422108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Передача документов в канцелярию</a:t>
            </a:r>
            <a:endParaRPr lang="ru-RU" sz="14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83568" y="530120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Регистрация документов</a:t>
            </a:r>
            <a:endParaRPr lang="ru-RU" sz="14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339752" y="5301208"/>
            <a:ext cx="1440160" cy="792088"/>
          </a:xfrm>
          <a:prstGeom prst="round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Отправляет документы Заказчику</a:t>
            </a:r>
            <a:endParaRPr lang="ru-RU" sz="1400" dirty="0"/>
          </a:p>
        </p:txBody>
      </p:sp>
      <p:sp>
        <p:nvSpPr>
          <p:cNvPr id="24" name="Стрелка вправо 23"/>
          <p:cNvSpPr/>
          <p:nvPr/>
        </p:nvSpPr>
        <p:spPr>
          <a:xfrm>
            <a:off x="2123728" y="234888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3779912" y="234888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5436096" y="234888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7092280" y="234888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8748464" y="234888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123728" y="342900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3779912" y="342900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5436096" y="342900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092280" y="342900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2123728" y="450912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6" name="Стрелка вправо 35"/>
          <p:cNvSpPr/>
          <p:nvPr/>
        </p:nvSpPr>
        <p:spPr>
          <a:xfrm>
            <a:off x="3779912" y="450912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7" name="Стрелка вправо 36"/>
          <p:cNvSpPr/>
          <p:nvPr/>
        </p:nvSpPr>
        <p:spPr>
          <a:xfrm>
            <a:off x="5436096" y="450912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8" name="Стрелка вправо 37"/>
          <p:cNvSpPr/>
          <p:nvPr/>
        </p:nvSpPr>
        <p:spPr>
          <a:xfrm>
            <a:off x="7092280" y="450912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Стрелка вправо 38"/>
          <p:cNvSpPr/>
          <p:nvPr/>
        </p:nvSpPr>
        <p:spPr>
          <a:xfrm>
            <a:off x="8748464" y="342900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0" name="Стрелка вправо 39"/>
          <p:cNvSpPr/>
          <p:nvPr/>
        </p:nvSpPr>
        <p:spPr>
          <a:xfrm>
            <a:off x="8748464" y="450912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1" name="Стрелка вправо 40"/>
          <p:cNvSpPr/>
          <p:nvPr/>
        </p:nvSpPr>
        <p:spPr>
          <a:xfrm>
            <a:off x="2123728" y="5589240"/>
            <a:ext cx="216024" cy="288032"/>
          </a:xfrm>
          <a:prstGeom prst="rightArrow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58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«Оптимизация процесса рассмотрения заявок заказчиков» Карта потока создания ценностей КПСК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Angel</dc:creator>
  <cp:lastModifiedBy>adik6</cp:lastModifiedBy>
  <cp:revision>13</cp:revision>
  <dcterms:created xsi:type="dcterms:W3CDTF">2019-02-19T14:04:51Z</dcterms:created>
  <dcterms:modified xsi:type="dcterms:W3CDTF">2019-02-20T11:39:21Z</dcterms:modified>
</cp:coreProperties>
</file>